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1" d="100"/>
          <a:sy n="81" d="100"/>
        </p:scale>
        <p:origin x="-1056" y="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35CE9C-70E3-42DD-8D92-980947EF5E11}" type="datetimeFigureOut">
              <a:rPr lang="en-US" smtClean="0"/>
              <a:t>12/3/2018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E3FF5E-6E8C-4DBA-834F-7B71D8934207}" type="slidenum">
              <a:rPr lang="en-US" smtClean="0"/>
              <a:t>‹#›</a:t>
            </a:fld>
            <a:endParaRPr lang="en-US"/>
          </a:p>
        </p:txBody>
      </p:sp>
    </p:spTree>
    <p:extLst>
      <p:ext uri="{BB962C8B-B14F-4D97-AF65-F5344CB8AC3E}">
        <p14:creationId xmlns:p14="http://schemas.microsoft.com/office/powerpoint/2010/main" val="2417981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Starbucks Company is an organization that leads in the coffee business throughout the world. </a:t>
            </a:r>
          </a:p>
          <a:p>
            <a:r>
              <a:rPr lang="en-US" dirty="0" smtClean="0"/>
              <a:t>Currently the company is running at an international level. </a:t>
            </a:r>
          </a:p>
          <a:p>
            <a:r>
              <a:rPr lang="en-US" dirty="0" smtClean="0"/>
              <a:t>It also has over 16,000 coffee stores throughout the world in about 94 countries (Coffee Organization, 2018).</a:t>
            </a:r>
          </a:p>
          <a:p>
            <a:r>
              <a:rPr lang="en-US" dirty="0" smtClean="0"/>
              <a:t>One of its current major aims is to expand its territory to other countries especially those in the African continent. </a:t>
            </a:r>
          </a:p>
          <a:p>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2</a:t>
            </a:fld>
            <a:endParaRPr lang="en-US"/>
          </a:p>
        </p:txBody>
      </p:sp>
    </p:spTree>
    <p:extLst>
      <p:ext uri="{BB962C8B-B14F-4D97-AF65-F5344CB8AC3E}">
        <p14:creationId xmlns:p14="http://schemas.microsoft.com/office/powerpoint/2010/main" val="938109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organization is located in areas such as Asia, the Middle East, and Europe.</a:t>
            </a:r>
          </a:p>
          <a:p>
            <a:r>
              <a:rPr lang="en-US" dirty="0" smtClean="0"/>
              <a:t>All of its beverages are coffee and espresso based throughout its history. </a:t>
            </a:r>
          </a:p>
          <a:p>
            <a:r>
              <a:rPr lang="en-US" dirty="0" smtClean="0"/>
              <a:t>For instance in 1971, the company engaged itself in opening the very first coffee store which at the end of the year served so many people in the </a:t>
            </a:r>
            <a:r>
              <a:rPr lang="en-US" dirty="0" err="1" smtClean="0"/>
              <a:t>Seattlfore</a:t>
            </a:r>
            <a:r>
              <a:rPr lang="en-US" dirty="0" smtClean="0"/>
              <a:t> Washington region (Coffee Organization, 2018).. </a:t>
            </a:r>
          </a:p>
          <a:p>
            <a:r>
              <a:rPr lang="en-US" dirty="0" smtClean="0"/>
              <a:t>Its CEO Howard Schultz served the first years of the company’s development and made major contributions to its growth. </a:t>
            </a:r>
          </a:p>
          <a:p>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3</a:t>
            </a:fld>
            <a:endParaRPr lang="en-US"/>
          </a:p>
        </p:txBody>
      </p:sp>
    </p:spTree>
    <p:extLst>
      <p:ext uri="{BB962C8B-B14F-4D97-AF65-F5344CB8AC3E}">
        <p14:creationId xmlns:p14="http://schemas.microsoft.com/office/powerpoint/2010/main" val="815669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issues in the organization currently revolve around the implementation of a sustainable initiative (water conservation) (Becker et al., 2018).</a:t>
            </a:r>
          </a:p>
          <a:p>
            <a:r>
              <a:rPr lang="en-US" dirty="0" smtClean="0"/>
              <a:t>The company is not sure whether the suggested sustainable initiative will be feasible or not.</a:t>
            </a:r>
          </a:p>
          <a:p>
            <a:r>
              <a:rPr lang="en-US" dirty="0" smtClean="0"/>
              <a:t>As a result, there is need to carry out a strategic analysis to check whether the sustainable initiative is essential for the company or not</a:t>
            </a:r>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4</a:t>
            </a:fld>
            <a:endParaRPr lang="en-US"/>
          </a:p>
        </p:txBody>
      </p:sp>
    </p:spTree>
    <p:extLst>
      <p:ext uri="{BB962C8B-B14F-4D97-AF65-F5344CB8AC3E}">
        <p14:creationId xmlns:p14="http://schemas.microsoft.com/office/powerpoint/2010/main" val="1151569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Starbucks should only concentrate on workable plans and avoid those that simply waste their resources. </a:t>
            </a:r>
          </a:p>
          <a:p>
            <a:r>
              <a:rPr lang="en-US" dirty="0" smtClean="0"/>
              <a:t>The sustainable initiative therefore needs to be directed towards improving its profit margins with the use of the most minimal cost. </a:t>
            </a:r>
          </a:p>
          <a:p>
            <a:r>
              <a:rPr lang="en-US" dirty="0" smtClean="0"/>
              <a:t>Also, it should concentrate more on its strength and opportunities because this provides it with an added advantage (Becker et al., 2018). </a:t>
            </a:r>
          </a:p>
          <a:p>
            <a:r>
              <a:rPr lang="en-US" dirty="0" smtClean="0"/>
              <a:t>Through these strategies, it is likely to emerge out successfully in the international market.</a:t>
            </a:r>
          </a:p>
          <a:p>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5</a:t>
            </a:fld>
            <a:endParaRPr lang="en-US"/>
          </a:p>
        </p:txBody>
      </p:sp>
    </p:spTree>
    <p:extLst>
      <p:ext uri="{BB962C8B-B14F-4D97-AF65-F5344CB8AC3E}">
        <p14:creationId xmlns:p14="http://schemas.microsoft.com/office/powerpoint/2010/main" val="2384588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solutions to the water conservation sustainable initiative is to reduce on its wastage and use to cut on cost.</a:t>
            </a:r>
          </a:p>
          <a:p>
            <a:r>
              <a:rPr lang="en-US" dirty="0" smtClean="0"/>
              <a:t>The company can achieve this by purchasing new dish washer machines which will result to saving of water consumption (Coffee Organization, 2018).. </a:t>
            </a:r>
          </a:p>
          <a:p>
            <a:r>
              <a:rPr lang="en-US" dirty="0" smtClean="0"/>
              <a:t>In the previous years, it has always resulted to large amounts of wasted water which is not good for their progress. </a:t>
            </a:r>
          </a:p>
          <a:p>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6</a:t>
            </a:fld>
            <a:endParaRPr lang="en-US"/>
          </a:p>
        </p:txBody>
      </p:sp>
    </p:spTree>
    <p:extLst>
      <p:ext uri="{BB962C8B-B14F-4D97-AF65-F5344CB8AC3E}">
        <p14:creationId xmlns:p14="http://schemas.microsoft.com/office/powerpoint/2010/main" val="2524824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alternative is to train the employees on how to conserve water always to minimize on cost of production. </a:t>
            </a:r>
          </a:p>
          <a:p>
            <a:r>
              <a:rPr lang="en-US" dirty="0" smtClean="0"/>
              <a:t>This is because they are the main players on how water should be consumed. </a:t>
            </a:r>
          </a:p>
          <a:p>
            <a:r>
              <a:rPr lang="en-US" dirty="0" smtClean="0"/>
              <a:t>Electric dish washers should also be preferred more to the manual ones (Becker et al., 2018).</a:t>
            </a:r>
          </a:p>
          <a:p>
            <a:r>
              <a:rPr lang="en-US" dirty="0" smtClean="0"/>
              <a:t>This is because they are made in a way that uses minimal water to achieve the same results of the mechanical dish washers. </a:t>
            </a:r>
          </a:p>
          <a:p>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7</a:t>
            </a:fld>
            <a:endParaRPr lang="en-US"/>
          </a:p>
        </p:txBody>
      </p:sp>
    </p:spTree>
    <p:extLst>
      <p:ext uri="{BB962C8B-B14F-4D97-AF65-F5344CB8AC3E}">
        <p14:creationId xmlns:p14="http://schemas.microsoft.com/office/powerpoint/2010/main" val="1418024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would therefore recommend for the company to use the classical theory to improve the implementation of the sustainable initiative.</a:t>
            </a:r>
          </a:p>
          <a:p>
            <a:r>
              <a:rPr lang="en-US" dirty="0" smtClean="0"/>
              <a:t>The theory will help it to maintain a stable structure that utilizes the concept of division of labor.</a:t>
            </a:r>
          </a:p>
          <a:p>
            <a:r>
              <a:rPr lang="en-US" dirty="0" smtClean="0"/>
              <a:t>Workers need to apply this concept fully to result to a positive performance.</a:t>
            </a:r>
          </a:p>
          <a:p>
            <a:r>
              <a:rPr lang="en-US" dirty="0" smtClean="0"/>
              <a:t>The production cost will also be automatically cut which is essential for the company</a:t>
            </a:r>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8</a:t>
            </a:fld>
            <a:endParaRPr lang="en-US"/>
          </a:p>
        </p:txBody>
      </p:sp>
    </p:spTree>
    <p:extLst>
      <p:ext uri="{BB962C8B-B14F-4D97-AF65-F5344CB8AC3E}">
        <p14:creationId xmlns:p14="http://schemas.microsoft.com/office/powerpoint/2010/main" val="3460788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strength of the presentation is that it outlines all major points regarding the strategic analysis of Starbucks company.</a:t>
            </a:r>
          </a:p>
          <a:p>
            <a:r>
              <a:rPr lang="en-US" dirty="0" smtClean="0"/>
              <a:t>It is also well arranged which provides a perfect overview of what the company entails and what its current plans are. </a:t>
            </a:r>
          </a:p>
          <a:p>
            <a:r>
              <a:rPr lang="en-US" dirty="0" smtClean="0"/>
              <a:t>It also presents well outlined points which provide a reader with only the significant details.  </a:t>
            </a:r>
          </a:p>
          <a:p>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9</a:t>
            </a:fld>
            <a:endParaRPr lang="en-US"/>
          </a:p>
        </p:txBody>
      </p:sp>
    </p:spTree>
    <p:extLst>
      <p:ext uri="{BB962C8B-B14F-4D97-AF65-F5344CB8AC3E}">
        <p14:creationId xmlns:p14="http://schemas.microsoft.com/office/powerpoint/2010/main" val="3498376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think that these strengths are important because without them the presentation would not be important.</a:t>
            </a:r>
          </a:p>
          <a:p>
            <a:r>
              <a:rPr lang="en-US" dirty="0" smtClean="0"/>
              <a:t>Also, the strengths back up the overview of the company which makes it easy for the reader to read and understand without much difficulty.</a:t>
            </a:r>
          </a:p>
          <a:p>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10</a:t>
            </a:fld>
            <a:endParaRPr lang="en-US"/>
          </a:p>
        </p:txBody>
      </p:sp>
    </p:spTree>
    <p:extLst>
      <p:ext uri="{BB962C8B-B14F-4D97-AF65-F5344CB8AC3E}">
        <p14:creationId xmlns:p14="http://schemas.microsoft.com/office/powerpoint/2010/main" val="244792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could have been improved by including more topics under the strategic analysis of Starbucks company such as how the proposed recommendations will increase the chances of implementing the sustainable initiative successfully. </a:t>
            </a:r>
          </a:p>
          <a:p>
            <a:r>
              <a:rPr lang="en-US" dirty="0" smtClean="0"/>
              <a:t>Additionally, it could be improved by the inclusion of more slides with different details that are still important to the topic. </a:t>
            </a:r>
          </a:p>
          <a:p>
            <a:endParaRPr lang="en-US" dirty="0"/>
          </a:p>
        </p:txBody>
      </p:sp>
      <p:sp>
        <p:nvSpPr>
          <p:cNvPr id="4" name="Slide Number Placeholder 3"/>
          <p:cNvSpPr>
            <a:spLocks noGrp="1"/>
          </p:cNvSpPr>
          <p:nvPr>
            <p:ph type="sldNum" sz="quarter" idx="10"/>
          </p:nvPr>
        </p:nvSpPr>
        <p:spPr/>
        <p:txBody>
          <a:bodyPr/>
          <a:lstStyle/>
          <a:p>
            <a:fld id="{95E3FF5E-6E8C-4DBA-834F-7B71D8934207}" type="slidenum">
              <a:rPr lang="en-US" smtClean="0"/>
              <a:t>11</a:t>
            </a:fld>
            <a:endParaRPr lang="en-US"/>
          </a:p>
        </p:txBody>
      </p:sp>
    </p:spTree>
    <p:extLst>
      <p:ext uri="{BB962C8B-B14F-4D97-AF65-F5344CB8AC3E}">
        <p14:creationId xmlns:p14="http://schemas.microsoft.com/office/powerpoint/2010/main" val="1181635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56E61E2D-1DA8-4F03-B443-CB4D87714B54}" type="datetimeFigureOut">
              <a:rPr lang="en-US" smtClean="0"/>
              <a:t>12/3/2018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46822185-B322-4DE8-A863-A99651D2C187}"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E61E2D-1DA8-4F03-B443-CB4D87714B5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22185-B322-4DE8-A863-A99651D2C18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6E61E2D-1DA8-4F03-B443-CB4D87714B5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46822185-B322-4DE8-A863-A99651D2C18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E61E2D-1DA8-4F03-B443-CB4D87714B54}"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822185-B322-4DE8-A863-A99651D2C18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E61E2D-1DA8-4F03-B443-CB4D87714B54}" type="datetimeFigureOut">
              <a:rPr lang="en-US" smtClean="0"/>
              <a:t>12/3/2018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822185-B322-4DE8-A863-A99651D2C18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6E61E2D-1DA8-4F03-B443-CB4D87714B54}" type="datetimeFigureOut">
              <a:rPr lang="en-US" smtClean="0"/>
              <a:t>12/3/2018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822185-B322-4DE8-A863-A99651D2C18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61E2D-1DA8-4F03-B443-CB4D87714B54}" type="datetimeFigureOut">
              <a:rPr lang="en-US" smtClean="0"/>
              <a:t>12/3/2018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822185-B322-4DE8-A863-A99651D2C18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E61E2D-1DA8-4F03-B443-CB4D87714B54}"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822185-B322-4DE8-A863-A99651D2C18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6E61E2D-1DA8-4F03-B443-CB4D87714B54}"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822185-B322-4DE8-A863-A99651D2C18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E61E2D-1DA8-4F03-B443-CB4D87714B5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22185-B322-4DE8-A863-A99651D2C18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E61E2D-1DA8-4F03-B443-CB4D87714B5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822185-B322-4DE8-A863-A99651D2C18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6E61E2D-1DA8-4F03-B443-CB4D87714B54}" type="datetimeFigureOut">
              <a:rPr lang="en-US" smtClean="0"/>
              <a:t>12/3/2018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46822185-B322-4DE8-A863-A99651D2C187}"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Starbucks coffee company</a:t>
            </a:r>
            <a:endParaRPr lang="en-US" dirty="0"/>
          </a:p>
        </p:txBody>
      </p:sp>
      <p:sp>
        <p:nvSpPr>
          <p:cNvPr id="3" name="Subtitle 2"/>
          <p:cNvSpPr>
            <a:spLocks noGrp="1"/>
          </p:cNvSpPr>
          <p:nvPr>
            <p:ph type="subTitle" idx="1"/>
          </p:nvPr>
        </p:nvSpPr>
        <p:spPr/>
        <p:txBody>
          <a:bodyPr/>
          <a:lstStyle/>
          <a:p>
            <a:r>
              <a:rPr lang="en-US" dirty="0" smtClean="0"/>
              <a:t>Strategic Analysis </a:t>
            </a:r>
            <a:endParaRPr lang="en-US" dirty="0"/>
          </a:p>
        </p:txBody>
      </p:sp>
    </p:spTree>
    <p:extLst>
      <p:ext uri="{BB962C8B-B14F-4D97-AF65-F5344CB8AC3E}">
        <p14:creationId xmlns:p14="http://schemas.microsoft.com/office/powerpoint/2010/main" val="129425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dirty="0">
                <a:effectLst/>
              </a:rPr>
              <a:t>An overview of your organization</a:t>
            </a:r>
            <a:br>
              <a:rPr lang="en-US" dirty="0">
                <a:effectLst/>
              </a:rPr>
            </a:br>
            <a:endParaRPr lang="en-US" dirty="0"/>
          </a:p>
        </p:txBody>
      </p:sp>
      <p:sp>
        <p:nvSpPr>
          <p:cNvPr id="3" name="Content Placeholder 2"/>
          <p:cNvSpPr>
            <a:spLocks noGrp="1"/>
          </p:cNvSpPr>
          <p:nvPr>
            <p:ph idx="1"/>
          </p:nvPr>
        </p:nvSpPr>
        <p:spPr/>
        <p:txBody>
          <a:bodyPr>
            <a:normAutofit lnSpcReduction="10000"/>
          </a:bodyPr>
          <a:lstStyle/>
          <a:p>
            <a:r>
              <a:rPr lang="en-US" dirty="0"/>
              <a:t>Starbucks Company is an organization that leads in the coffee business throughout the world. </a:t>
            </a:r>
          </a:p>
          <a:p>
            <a:r>
              <a:rPr lang="en-US" dirty="0"/>
              <a:t>Currently the company is running at an international level. </a:t>
            </a:r>
          </a:p>
          <a:p>
            <a:r>
              <a:rPr lang="en-US" dirty="0"/>
              <a:t>It also has over 16,000 coffee stores throughout the world in about 94 countries (Coffee </a:t>
            </a:r>
            <a:r>
              <a:rPr lang="en-US" dirty="0" smtClean="0"/>
              <a:t>Organization, 2018</a:t>
            </a:r>
            <a:r>
              <a:rPr lang="en-US" dirty="0"/>
              <a:t>).</a:t>
            </a:r>
          </a:p>
          <a:p>
            <a:r>
              <a:rPr lang="en-US" dirty="0"/>
              <a:t>One of its current major aims is to expand its territory to other countries especially those in the African continent. </a:t>
            </a:r>
          </a:p>
          <a:p>
            <a:endParaRPr lang="en-US" dirty="0"/>
          </a:p>
        </p:txBody>
      </p:sp>
    </p:spTree>
    <p:extLst>
      <p:ext uri="{BB962C8B-B14F-4D97-AF65-F5344CB8AC3E}">
        <p14:creationId xmlns:p14="http://schemas.microsoft.com/office/powerpoint/2010/main" val="333580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080760"/>
          </a:xfrm>
        </p:spPr>
        <p:txBody>
          <a:bodyPr>
            <a:normAutofit/>
          </a:bodyPr>
          <a:lstStyle/>
          <a:p>
            <a:r>
              <a:rPr lang="en-US" dirty="0" smtClean="0"/>
              <a:t>The organization is located in areas such as </a:t>
            </a:r>
            <a:r>
              <a:rPr lang="en-US" dirty="0"/>
              <a:t>Asia, the Middle East, and Europe</a:t>
            </a:r>
            <a:r>
              <a:rPr lang="en-US" dirty="0" smtClean="0"/>
              <a:t>.</a:t>
            </a:r>
          </a:p>
          <a:p>
            <a:r>
              <a:rPr lang="en-US" dirty="0" smtClean="0"/>
              <a:t>All of its beverages are coffee and espresso based throughout its history. </a:t>
            </a:r>
          </a:p>
          <a:p>
            <a:r>
              <a:rPr lang="en-US" dirty="0" smtClean="0"/>
              <a:t>For instance in 1971, the company engaged itself in opening the very first coffee store which at the end of the year served so many people in the </a:t>
            </a:r>
            <a:r>
              <a:rPr lang="en-US" dirty="0" err="1"/>
              <a:t>Seattlfore</a:t>
            </a:r>
            <a:r>
              <a:rPr lang="en-US" dirty="0"/>
              <a:t> </a:t>
            </a:r>
            <a:r>
              <a:rPr lang="en-US" dirty="0" smtClean="0"/>
              <a:t>Washington </a:t>
            </a:r>
            <a:r>
              <a:rPr lang="en-US" dirty="0"/>
              <a:t>region (Coffee Organization, 2018).. </a:t>
            </a:r>
            <a:endParaRPr lang="en-US" dirty="0" smtClean="0"/>
          </a:p>
          <a:p>
            <a:r>
              <a:rPr lang="en-US" dirty="0" smtClean="0"/>
              <a:t>Its CEO Howard Schultz served the first years of the company’s development and made major contributions to its growth. </a:t>
            </a:r>
            <a:endParaRPr lang="en-US" dirty="0"/>
          </a:p>
        </p:txBody>
      </p:sp>
    </p:spTree>
    <p:extLst>
      <p:ext uri="{BB962C8B-B14F-4D97-AF65-F5344CB8AC3E}">
        <p14:creationId xmlns:p14="http://schemas.microsoft.com/office/powerpoint/2010/main" val="4047071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a:bodyPr>
          <a:lstStyle/>
          <a:p>
            <a:r>
              <a:rPr lang="en-US" dirty="0">
                <a:effectLst/>
              </a:rPr>
              <a:t>Issues in the organization</a:t>
            </a:r>
            <a:br>
              <a:rPr lang="en-US" dirty="0">
                <a:effectLst/>
              </a:rPr>
            </a:br>
            <a:endParaRPr lang="en-US" dirty="0"/>
          </a:p>
        </p:txBody>
      </p:sp>
      <p:sp>
        <p:nvSpPr>
          <p:cNvPr id="3" name="Content Placeholder 2"/>
          <p:cNvSpPr>
            <a:spLocks noGrp="1"/>
          </p:cNvSpPr>
          <p:nvPr>
            <p:ph idx="1"/>
          </p:nvPr>
        </p:nvSpPr>
        <p:spPr/>
        <p:txBody>
          <a:bodyPr/>
          <a:lstStyle/>
          <a:p>
            <a:r>
              <a:rPr lang="en-US" dirty="0" smtClean="0"/>
              <a:t>The issues in the organization currently revolve around the implementation of a sustainable initiative (water conservation) </a:t>
            </a:r>
            <a:r>
              <a:rPr lang="en-US" dirty="0"/>
              <a:t>(Becker et al., 2018)</a:t>
            </a:r>
            <a:r>
              <a:rPr lang="en-US" dirty="0" smtClean="0"/>
              <a:t>.</a:t>
            </a:r>
          </a:p>
          <a:p>
            <a:r>
              <a:rPr lang="en-US" dirty="0" smtClean="0"/>
              <a:t>The company is not sure whether the suggested sustainable initiative will be feasible or not.</a:t>
            </a:r>
          </a:p>
          <a:p>
            <a:r>
              <a:rPr lang="en-US" dirty="0" smtClean="0"/>
              <a:t>As a result, there is need to carry out a strategic analysis to check whether the sustainable initiative is essential for the company or not. </a:t>
            </a:r>
            <a:endParaRPr lang="en-US" dirty="0"/>
          </a:p>
        </p:txBody>
      </p:sp>
    </p:spTree>
    <p:extLst>
      <p:ext uri="{BB962C8B-B14F-4D97-AF65-F5344CB8AC3E}">
        <p14:creationId xmlns:p14="http://schemas.microsoft.com/office/powerpoint/2010/main" val="1844896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28360"/>
          </a:xfrm>
        </p:spPr>
        <p:txBody>
          <a:bodyPr>
            <a:normAutofit/>
          </a:bodyPr>
          <a:lstStyle/>
          <a:p>
            <a:r>
              <a:rPr lang="en-US" dirty="0" smtClean="0"/>
              <a:t>Starbucks should only concentrate on workable plans and avoid those that simply waste their resources. </a:t>
            </a:r>
          </a:p>
          <a:p>
            <a:r>
              <a:rPr lang="en-US" dirty="0" smtClean="0"/>
              <a:t>The sustainable initiative therefore needs to be directed towards improving its profit margins with the use of the most minimal cost. </a:t>
            </a:r>
          </a:p>
          <a:p>
            <a:r>
              <a:rPr lang="en-US" dirty="0" smtClean="0"/>
              <a:t>Also, it should concentrate more on its strength and opportunities because this provides it with an added advantage </a:t>
            </a:r>
            <a:r>
              <a:rPr lang="en-US" dirty="0"/>
              <a:t>(Becker et al., 2018)</a:t>
            </a:r>
            <a:r>
              <a:rPr lang="en-US" dirty="0" smtClean="0"/>
              <a:t>. </a:t>
            </a:r>
          </a:p>
          <a:p>
            <a:r>
              <a:rPr lang="en-US" dirty="0" smtClean="0"/>
              <a:t>Through these strategies, it is likely to emerge out successfully in the international market.</a:t>
            </a:r>
            <a:endParaRPr lang="en-US" dirty="0"/>
          </a:p>
        </p:txBody>
      </p:sp>
    </p:spTree>
    <p:extLst>
      <p:ext uri="{BB962C8B-B14F-4D97-AF65-F5344CB8AC3E}">
        <p14:creationId xmlns:p14="http://schemas.microsoft.com/office/powerpoint/2010/main" val="3539399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Solutions and Alternatives</a:t>
            </a:r>
            <a:br>
              <a:rPr lang="en-US" dirty="0">
                <a:effectLst/>
              </a:rPr>
            </a:br>
            <a:endParaRPr lang="en-US" dirty="0"/>
          </a:p>
        </p:txBody>
      </p:sp>
      <p:sp>
        <p:nvSpPr>
          <p:cNvPr id="3" name="Content Placeholder 2"/>
          <p:cNvSpPr>
            <a:spLocks noGrp="1"/>
          </p:cNvSpPr>
          <p:nvPr>
            <p:ph idx="1"/>
          </p:nvPr>
        </p:nvSpPr>
        <p:spPr/>
        <p:txBody>
          <a:bodyPr>
            <a:normAutofit/>
          </a:bodyPr>
          <a:lstStyle/>
          <a:p>
            <a:r>
              <a:rPr lang="en-US" dirty="0" smtClean="0"/>
              <a:t>The solutions to the water conservation sustainable initiative is to reduce on its wastage and use to cut on cost.</a:t>
            </a:r>
          </a:p>
          <a:p>
            <a:r>
              <a:rPr lang="en-US" dirty="0" smtClean="0"/>
              <a:t>The company can achieve this by purchasing new dish washer machines which will result to saving of </a:t>
            </a:r>
            <a:r>
              <a:rPr lang="en-US" dirty="0"/>
              <a:t>water consumption (Coffee Organization, 2018).. </a:t>
            </a:r>
            <a:endParaRPr lang="en-US" dirty="0" smtClean="0"/>
          </a:p>
          <a:p>
            <a:r>
              <a:rPr lang="en-US" dirty="0" smtClean="0"/>
              <a:t>In the previous years, it has always resulted to large amounts of wasted water which is not good for their progress. </a:t>
            </a:r>
          </a:p>
        </p:txBody>
      </p:sp>
    </p:spTree>
    <p:extLst>
      <p:ext uri="{BB962C8B-B14F-4D97-AF65-F5344CB8AC3E}">
        <p14:creationId xmlns:p14="http://schemas.microsoft.com/office/powerpoint/2010/main" val="953934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99760"/>
          </a:xfrm>
        </p:spPr>
        <p:txBody>
          <a:bodyPr/>
          <a:lstStyle/>
          <a:p>
            <a:r>
              <a:rPr lang="en-US" dirty="0"/>
              <a:t>An alternative is to train the employees on </a:t>
            </a:r>
            <a:r>
              <a:rPr lang="en-US" dirty="0" smtClean="0"/>
              <a:t>how </a:t>
            </a:r>
            <a:r>
              <a:rPr lang="en-US" dirty="0"/>
              <a:t>to conserve water always to minimize on cost of production. </a:t>
            </a:r>
          </a:p>
          <a:p>
            <a:r>
              <a:rPr lang="en-US" dirty="0" smtClean="0"/>
              <a:t>This is because they are the main players on how water should be consumed. </a:t>
            </a:r>
          </a:p>
          <a:p>
            <a:r>
              <a:rPr lang="en-US" dirty="0" smtClean="0"/>
              <a:t>Electric dish washers should also be preferred more to the manual ones </a:t>
            </a:r>
            <a:r>
              <a:rPr lang="en-US" dirty="0"/>
              <a:t>(Becker et al., 2018)</a:t>
            </a:r>
            <a:r>
              <a:rPr lang="en-US" dirty="0" smtClean="0"/>
              <a:t>.</a:t>
            </a:r>
          </a:p>
          <a:p>
            <a:r>
              <a:rPr lang="en-US" dirty="0" smtClean="0"/>
              <a:t>This is because they are made in a way that uses minimal water to achieve the same results of the mechanical dish washers. </a:t>
            </a:r>
            <a:endParaRPr lang="en-US" dirty="0"/>
          </a:p>
        </p:txBody>
      </p:sp>
    </p:spTree>
    <p:extLst>
      <p:ext uri="{BB962C8B-B14F-4D97-AF65-F5344CB8AC3E}">
        <p14:creationId xmlns:p14="http://schemas.microsoft.com/office/powerpoint/2010/main" val="3685587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Recommendation </a:t>
            </a:r>
            <a:br>
              <a:rPr lang="en-US" dirty="0">
                <a:effectLst/>
              </a:rPr>
            </a:br>
            <a:endParaRPr lang="en-US" dirty="0"/>
          </a:p>
        </p:txBody>
      </p:sp>
      <p:sp>
        <p:nvSpPr>
          <p:cNvPr id="3" name="Content Placeholder 2"/>
          <p:cNvSpPr>
            <a:spLocks noGrp="1"/>
          </p:cNvSpPr>
          <p:nvPr>
            <p:ph idx="1"/>
          </p:nvPr>
        </p:nvSpPr>
        <p:spPr/>
        <p:txBody>
          <a:bodyPr/>
          <a:lstStyle/>
          <a:p>
            <a:r>
              <a:rPr lang="en-US" dirty="0" smtClean="0"/>
              <a:t>I would therefore recommend for the company to use the classical theory to improve the implementation of the sustainable initiative.</a:t>
            </a:r>
          </a:p>
          <a:p>
            <a:r>
              <a:rPr lang="en-US" dirty="0" smtClean="0"/>
              <a:t>The theory will help it to maintain a stable structure that utilizes the concept of division of labor.</a:t>
            </a:r>
          </a:p>
          <a:p>
            <a:r>
              <a:rPr lang="en-US" dirty="0" smtClean="0"/>
              <a:t>Workers need to apply this concept fully to result to a positive performance.</a:t>
            </a:r>
          </a:p>
          <a:p>
            <a:r>
              <a:rPr lang="en-US" dirty="0" smtClean="0"/>
              <a:t>The production cost will also be automatically cut which is essential for the company.</a:t>
            </a:r>
            <a:endParaRPr lang="en-US" dirty="0"/>
          </a:p>
        </p:txBody>
      </p:sp>
    </p:spTree>
    <p:extLst>
      <p:ext uri="{BB962C8B-B14F-4D97-AF65-F5344CB8AC3E}">
        <p14:creationId xmlns:p14="http://schemas.microsoft.com/office/powerpoint/2010/main" val="2498437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rPr>
              <a:t>Strengths </a:t>
            </a:r>
            <a:r>
              <a:rPr lang="en-US" dirty="0">
                <a:effectLst/>
              </a:rPr>
              <a:t>of the P</a:t>
            </a:r>
            <a:r>
              <a:rPr lang="en-US" dirty="0" smtClean="0">
                <a:effectLst/>
              </a:rPr>
              <a:t>resentation </a:t>
            </a:r>
            <a:endParaRPr lang="en-US" dirty="0"/>
          </a:p>
        </p:txBody>
      </p:sp>
      <p:sp>
        <p:nvSpPr>
          <p:cNvPr id="3" name="Content Placeholder 2"/>
          <p:cNvSpPr>
            <a:spLocks noGrp="1"/>
          </p:cNvSpPr>
          <p:nvPr>
            <p:ph idx="1"/>
          </p:nvPr>
        </p:nvSpPr>
        <p:spPr/>
        <p:txBody>
          <a:bodyPr/>
          <a:lstStyle/>
          <a:p>
            <a:r>
              <a:rPr lang="en-US" dirty="0" smtClean="0"/>
              <a:t>The strength of the presentation is that it outlines all major points regarding the strategic analysis of Starbucks company.</a:t>
            </a:r>
          </a:p>
          <a:p>
            <a:r>
              <a:rPr lang="en-US" dirty="0" smtClean="0"/>
              <a:t>It is also well arranged which provides a perfect overview of what the company entails and what its current plans are. </a:t>
            </a:r>
          </a:p>
          <a:p>
            <a:r>
              <a:rPr lang="en-US" dirty="0" smtClean="0"/>
              <a:t>It also presents well outlined points which provide a reader with only the significant details.  </a:t>
            </a:r>
          </a:p>
        </p:txBody>
      </p:sp>
    </p:spTree>
    <p:extLst>
      <p:ext uri="{BB962C8B-B14F-4D97-AF65-F5344CB8AC3E}">
        <p14:creationId xmlns:p14="http://schemas.microsoft.com/office/powerpoint/2010/main" val="3691111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Reasons for the Strengths </a:t>
            </a:r>
            <a:br>
              <a:rPr lang="en-US" dirty="0">
                <a:effectLst/>
              </a:rPr>
            </a:br>
            <a:endParaRPr lang="en-US" dirty="0"/>
          </a:p>
        </p:txBody>
      </p:sp>
      <p:sp>
        <p:nvSpPr>
          <p:cNvPr id="3" name="Content Placeholder 2"/>
          <p:cNvSpPr>
            <a:spLocks noGrp="1"/>
          </p:cNvSpPr>
          <p:nvPr>
            <p:ph idx="1"/>
          </p:nvPr>
        </p:nvSpPr>
        <p:spPr/>
        <p:txBody>
          <a:bodyPr/>
          <a:lstStyle/>
          <a:p>
            <a:endParaRPr lang="en-US" dirty="0" smtClean="0"/>
          </a:p>
          <a:p>
            <a:r>
              <a:rPr lang="en-US" dirty="0" smtClean="0"/>
              <a:t>I think that these strengths are important because without them the presentation would not be important</a:t>
            </a:r>
            <a:r>
              <a:rPr lang="en-US" dirty="0" smtClean="0"/>
              <a:t>.</a:t>
            </a:r>
            <a:endParaRPr lang="en-US" dirty="0" smtClean="0"/>
          </a:p>
          <a:p>
            <a:r>
              <a:rPr lang="en-US" dirty="0" smtClean="0"/>
              <a:t>Also, the strengths back up the overview of the company which makes it easy for the reader to read and understand without much difficulty.</a:t>
            </a:r>
            <a:endParaRPr lang="en-US" dirty="0"/>
          </a:p>
        </p:txBody>
      </p:sp>
    </p:spTree>
    <p:extLst>
      <p:ext uri="{BB962C8B-B14F-4D97-AF65-F5344CB8AC3E}">
        <p14:creationId xmlns:p14="http://schemas.microsoft.com/office/powerpoint/2010/main" val="3502461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dirty="0">
                <a:effectLst/>
              </a:rPr>
              <a:t>How could the presentation have been improved?</a:t>
            </a:r>
            <a:br>
              <a:rPr lang="en-US" dirty="0">
                <a:effectLst/>
              </a:rPr>
            </a:br>
            <a:endParaRPr lang="en-US" dirty="0"/>
          </a:p>
        </p:txBody>
      </p:sp>
      <p:sp>
        <p:nvSpPr>
          <p:cNvPr id="3" name="Content Placeholder 2"/>
          <p:cNvSpPr>
            <a:spLocks noGrp="1"/>
          </p:cNvSpPr>
          <p:nvPr>
            <p:ph idx="1"/>
          </p:nvPr>
        </p:nvSpPr>
        <p:spPr/>
        <p:txBody>
          <a:bodyPr/>
          <a:lstStyle/>
          <a:p>
            <a:r>
              <a:rPr lang="en-US" dirty="0" smtClean="0"/>
              <a:t>The presentation could have been improved by including more topics under the strategic analysis of Starbucks company such as how the proposed recommendations will increase the chances of implementing the sustainable initiative successfully. </a:t>
            </a:r>
          </a:p>
          <a:p>
            <a:r>
              <a:rPr lang="en-US" dirty="0" smtClean="0"/>
              <a:t>Additionally, it could be improved by the inclusion of more slides with different details that are still important to the topic. </a:t>
            </a:r>
            <a:endParaRPr lang="en-US" dirty="0"/>
          </a:p>
        </p:txBody>
      </p:sp>
    </p:spTree>
    <p:extLst>
      <p:ext uri="{BB962C8B-B14F-4D97-AF65-F5344CB8AC3E}">
        <p14:creationId xmlns:p14="http://schemas.microsoft.com/office/powerpoint/2010/main" val="293299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Becker, S., </a:t>
            </a:r>
            <a:r>
              <a:rPr lang="en-US" dirty="0" err="1"/>
              <a:t>Priore</a:t>
            </a:r>
            <a:r>
              <a:rPr lang="en-US" dirty="0"/>
              <a:t>, M. D., </a:t>
            </a:r>
            <a:r>
              <a:rPr lang="en-US" dirty="0" err="1"/>
              <a:t>Farrish</a:t>
            </a:r>
            <a:r>
              <a:rPr lang="en-US" dirty="0"/>
              <a:t>, D., </a:t>
            </a:r>
            <a:r>
              <a:rPr lang="en-US" dirty="0" err="1"/>
              <a:t>Kielpinski</a:t>
            </a:r>
            <a:r>
              <a:rPr lang="en-US" dirty="0"/>
              <a:t>, K., </a:t>
            </a:r>
            <a:r>
              <a:rPr lang="en-US" dirty="0" err="1"/>
              <a:t>Pawlowski</a:t>
            </a:r>
            <a:r>
              <a:rPr lang="en-US" dirty="0"/>
              <a:t>, E., &amp; </a:t>
            </a:r>
            <a:r>
              <a:rPr lang="en-US" dirty="0" err="1"/>
              <a:t>Spinella</a:t>
            </a:r>
            <a:r>
              <a:rPr lang="en-US" dirty="0"/>
              <a:t>, M. (2018). “Starbucks - Competitive Analysis.” </a:t>
            </a:r>
            <a:r>
              <a:rPr lang="en-US" i="1" dirty="0"/>
              <a:t>LinkedIn Corporation. </a:t>
            </a:r>
            <a:endParaRPr lang="en-US" dirty="0"/>
          </a:p>
          <a:p>
            <a:r>
              <a:rPr lang="en-US" dirty="0"/>
              <a:t>Coffee Organization. (2018). “History of Starbucks.” </a:t>
            </a:r>
            <a:r>
              <a:rPr lang="en-US" i="1" dirty="0"/>
              <a:t>Coffee Organization. </a:t>
            </a:r>
            <a:endParaRPr lang="en-US" dirty="0"/>
          </a:p>
          <a:p>
            <a:endParaRPr lang="en-US" dirty="0"/>
          </a:p>
        </p:txBody>
      </p:sp>
    </p:spTree>
    <p:extLst>
      <p:ext uri="{BB962C8B-B14F-4D97-AF65-F5344CB8AC3E}">
        <p14:creationId xmlns:p14="http://schemas.microsoft.com/office/powerpoint/2010/main" val="21821569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35</TotalTime>
  <Words>1448</Words>
  <Application>Microsoft Office PowerPoint</Application>
  <PresentationFormat>On-screen Show (4:3)</PresentationFormat>
  <Paragraphs>89</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Apex</vt:lpstr>
      <vt:lpstr>Starbucks coffee company</vt:lpstr>
      <vt:lpstr>An overview of your organization </vt:lpstr>
      <vt:lpstr>PowerPoint Presentation</vt:lpstr>
      <vt:lpstr>Issues in the organization </vt:lpstr>
      <vt:lpstr>PowerPoint Presentation</vt:lpstr>
      <vt:lpstr>Solutions and Alternatives </vt:lpstr>
      <vt:lpstr>PowerPoint Presentation</vt:lpstr>
      <vt:lpstr>Recommendation  </vt:lpstr>
      <vt:lpstr>Strengths of the Presentation </vt:lpstr>
      <vt:lpstr>Reasons for the Strengths  </vt:lpstr>
      <vt:lpstr>How could the presentation have been improved?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Starbucks coffee company</dc:title>
  <dc:creator>Hellen</dc:creator>
  <cp:lastModifiedBy>Kanyoi</cp:lastModifiedBy>
  <cp:revision>7</cp:revision>
  <dcterms:created xsi:type="dcterms:W3CDTF">2018-11-30T08:13:22Z</dcterms:created>
  <dcterms:modified xsi:type="dcterms:W3CDTF">2018-12-02T22:20:45Z</dcterms:modified>
</cp:coreProperties>
</file>